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50B4C-0BAE-45FF-B45E-AE09E9476626}" type="datetimeFigureOut">
              <a:rPr lang="en-GB" smtClean="0"/>
              <a:t>08/04/2015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E4256-F962-4D42-9D57-42BB10BE9E60}" type="slidenum">
              <a:rPr lang="en-GB" smtClean="0"/>
              <a:t>‹#›</a:t>
            </a:fld>
            <a:endParaRPr lang="en-GB"/>
          </a:p>
        </p:txBody>
      </p:sp>
    </p:spTree>
    <p:extLst>
      <p:ext uri="{BB962C8B-B14F-4D97-AF65-F5344CB8AC3E}">
        <p14:creationId xmlns:p14="http://schemas.microsoft.com/office/powerpoint/2010/main" val="92807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Mario </a:t>
            </a:r>
            <a:r>
              <a:rPr lang="en-GB" dirty="0" err="1" smtClean="0"/>
              <a:t>Testino</a:t>
            </a:r>
            <a:r>
              <a:rPr lang="en-GB" dirty="0" smtClean="0"/>
              <a:t> is 60 years old and grew up in Peru.  He moved to London when he was 21 and found digs in a boarding house, which cost him £10 a week.  He found it difficult to earn enough though his photography to make ends meet and has said that the ability to take great photographs was a long time in coming.</a:t>
            </a:r>
            <a:endParaRPr lang="en-GB" dirty="0"/>
          </a:p>
        </p:txBody>
      </p:sp>
      <p:sp>
        <p:nvSpPr>
          <p:cNvPr id="4" name="Slide Number Placeholder 3"/>
          <p:cNvSpPr>
            <a:spLocks noGrp="1"/>
          </p:cNvSpPr>
          <p:nvPr>
            <p:ph type="sldNum" sz="quarter" idx="10"/>
          </p:nvPr>
        </p:nvSpPr>
        <p:spPr/>
        <p:txBody>
          <a:bodyPr/>
          <a:lstStyle/>
          <a:p>
            <a:fld id="{C0EE4256-F962-4D42-9D57-42BB10BE9E60}" type="slidenum">
              <a:rPr lang="en-GB" smtClean="0"/>
              <a:t>1</a:t>
            </a:fld>
            <a:endParaRPr lang="en-GB"/>
          </a:p>
        </p:txBody>
      </p:sp>
    </p:spTree>
    <p:extLst>
      <p:ext uri="{BB962C8B-B14F-4D97-AF65-F5344CB8AC3E}">
        <p14:creationId xmlns:p14="http://schemas.microsoft.com/office/powerpoint/2010/main" val="270015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 has now been a photographer for over 30 years and his biggest</a:t>
            </a:r>
            <a:r>
              <a:rPr lang="en-GB" baseline="0" dirty="0" smtClean="0"/>
              <a:t> break came in 1997 when Princess Diana picked him to do a photo shoot of her for the cover of Vanity Fair.  This is one of a fantastic series of photographs.  </a:t>
            </a:r>
            <a:r>
              <a:rPr lang="en-GB" dirty="0" smtClean="0"/>
              <a:t>Later, Diana was to recall that the shoot with Mario </a:t>
            </a:r>
            <a:r>
              <a:rPr lang="en-GB" dirty="0" err="1" smtClean="0"/>
              <a:t>Testino</a:t>
            </a:r>
            <a:r>
              <a:rPr lang="en-GB" dirty="0" smtClean="0"/>
              <a:t>, as ‘One of the happiest days of my entire life’.</a:t>
            </a:r>
          </a:p>
          <a:p>
            <a:endParaRPr lang="en-GB" dirty="0"/>
          </a:p>
        </p:txBody>
      </p:sp>
      <p:sp>
        <p:nvSpPr>
          <p:cNvPr id="4" name="Slide Number Placeholder 3"/>
          <p:cNvSpPr>
            <a:spLocks noGrp="1"/>
          </p:cNvSpPr>
          <p:nvPr>
            <p:ph type="sldNum" sz="quarter" idx="10"/>
          </p:nvPr>
        </p:nvSpPr>
        <p:spPr/>
        <p:txBody>
          <a:bodyPr/>
          <a:lstStyle/>
          <a:p>
            <a:fld id="{C0EE4256-F962-4D42-9D57-42BB10BE9E60}" type="slidenum">
              <a:rPr lang="en-GB" smtClean="0"/>
              <a:t>2</a:t>
            </a:fld>
            <a:endParaRPr lang="en-GB"/>
          </a:p>
        </p:txBody>
      </p:sp>
    </p:spTree>
    <p:extLst>
      <p:ext uri="{BB962C8B-B14F-4D97-AF65-F5344CB8AC3E}">
        <p14:creationId xmlns:p14="http://schemas.microsoft.com/office/powerpoint/2010/main" val="135137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then he has photographed many A list stars.	</a:t>
            </a:r>
            <a:endParaRPr lang="en-GB" dirty="0"/>
          </a:p>
        </p:txBody>
      </p:sp>
      <p:sp>
        <p:nvSpPr>
          <p:cNvPr id="4" name="Slide Number Placeholder 3"/>
          <p:cNvSpPr>
            <a:spLocks noGrp="1"/>
          </p:cNvSpPr>
          <p:nvPr>
            <p:ph type="sldNum" sz="quarter" idx="10"/>
          </p:nvPr>
        </p:nvSpPr>
        <p:spPr/>
        <p:txBody>
          <a:bodyPr/>
          <a:lstStyle/>
          <a:p>
            <a:fld id="{C0EE4256-F962-4D42-9D57-42BB10BE9E60}" type="slidenum">
              <a:rPr lang="en-GB" smtClean="0"/>
              <a:t>3</a:t>
            </a:fld>
            <a:endParaRPr lang="en-GB"/>
          </a:p>
        </p:txBody>
      </p:sp>
    </p:spTree>
    <p:extLst>
      <p:ext uri="{BB962C8B-B14F-4D97-AF65-F5344CB8AC3E}">
        <p14:creationId xmlns:p14="http://schemas.microsoft.com/office/powerpoint/2010/main" val="160009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do you think that is?	Not Audrey Hepburn, but Anne Hathaway for US Vogue in 2010.</a:t>
            </a:r>
            <a:endParaRPr lang="en-GB" dirty="0"/>
          </a:p>
        </p:txBody>
      </p:sp>
      <p:sp>
        <p:nvSpPr>
          <p:cNvPr id="4" name="Slide Number Placeholder 3"/>
          <p:cNvSpPr>
            <a:spLocks noGrp="1"/>
          </p:cNvSpPr>
          <p:nvPr>
            <p:ph type="sldNum" sz="quarter" idx="10"/>
          </p:nvPr>
        </p:nvSpPr>
        <p:spPr/>
        <p:txBody>
          <a:bodyPr/>
          <a:lstStyle/>
          <a:p>
            <a:fld id="{C0EE4256-F962-4D42-9D57-42BB10BE9E60}" type="slidenum">
              <a:rPr lang="en-GB" smtClean="0"/>
              <a:t>4</a:t>
            </a:fld>
            <a:endParaRPr lang="en-GB"/>
          </a:p>
        </p:txBody>
      </p:sp>
    </p:spTree>
    <p:extLst>
      <p:ext uri="{BB962C8B-B14F-4D97-AF65-F5344CB8AC3E}">
        <p14:creationId xmlns:p14="http://schemas.microsoft.com/office/powerpoint/2010/main" val="408849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Side by side photographs made into one picture.</a:t>
            </a:r>
            <a:endParaRPr lang="en-GB" dirty="0"/>
          </a:p>
        </p:txBody>
      </p:sp>
      <p:sp>
        <p:nvSpPr>
          <p:cNvPr id="4" name="Slide Number Placeholder 3"/>
          <p:cNvSpPr>
            <a:spLocks noGrp="1"/>
          </p:cNvSpPr>
          <p:nvPr>
            <p:ph type="sldNum" sz="quarter" idx="10"/>
          </p:nvPr>
        </p:nvSpPr>
        <p:spPr/>
        <p:txBody>
          <a:bodyPr/>
          <a:lstStyle/>
          <a:p>
            <a:fld id="{C0EE4256-F962-4D42-9D57-42BB10BE9E60}" type="slidenum">
              <a:rPr lang="en-GB" smtClean="0"/>
              <a:t>5</a:t>
            </a:fld>
            <a:endParaRPr lang="en-GB"/>
          </a:p>
        </p:txBody>
      </p:sp>
    </p:spTree>
    <p:extLst>
      <p:ext uri="{BB962C8B-B14F-4D97-AF65-F5344CB8AC3E}">
        <p14:creationId xmlns:p14="http://schemas.microsoft.com/office/powerpoint/2010/main" val="159027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is a selfie by Mario </a:t>
            </a:r>
            <a:r>
              <a:rPr lang="en-GB" dirty="0" err="1" smtClean="0"/>
              <a:t>Testino</a:t>
            </a:r>
            <a:r>
              <a:rPr lang="en-GB" dirty="0" smtClean="0"/>
              <a:t> –the camera is partly seen through the mirror.</a:t>
            </a:r>
          </a:p>
          <a:p>
            <a:endParaRPr lang="en-GB" b="0" dirty="0"/>
          </a:p>
        </p:txBody>
      </p:sp>
      <p:sp>
        <p:nvSpPr>
          <p:cNvPr id="4" name="Slide Number Placeholder 3"/>
          <p:cNvSpPr>
            <a:spLocks noGrp="1"/>
          </p:cNvSpPr>
          <p:nvPr>
            <p:ph type="sldNum" sz="quarter" idx="10"/>
          </p:nvPr>
        </p:nvSpPr>
        <p:spPr/>
        <p:txBody>
          <a:bodyPr/>
          <a:lstStyle/>
          <a:p>
            <a:fld id="{C0EE4256-F962-4D42-9D57-42BB10BE9E60}" type="slidenum">
              <a:rPr lang="en-GB" smtClean="0"/>
              <a:t>6</a:t>
            </a:fld>
            <a:endParaRPr lang="en-GB"/>
          </a:p>
        </p:txBody>
      </p:sp>
    </p:spTree>
    <p:extLst>
      <p:ext uri="{BB962C8B-B14F-4D97-AF65-F5344CB8AC3E}">
        <p14:creationId xmlns:p14="http://schemas.microsoft.com/office/powerpoint/2010/main" val="9264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“I was always better at men” said</a:t>
            </a:r>
            <a:r>
              <a:rPr lang="en-GB" b="0" baseline="0" dirty="0" smtClean="0"/>
              <a:t> </a:t>
            </a:r>
            <a:r>
              <a:rPr lang="en-GB" b="0" baseline="0" dirty="0" err="1" smtClean="0"/>
              <a:t>Testino</a:t>
            </a:r>
            <a:r>
              <a:rPr lang="en-GB" b="0" baseline="0" dirty="0" smtClean="0"/>
              <a:t>, “but I realised the business was with women.  </a:t>
            </a:r>
            <a:r>
              <a:rPr lang="en-GB" b="0" baseline="0" dirty="0" err="1" smtClean="0"/>
              <a:t>So.</a:t>
            </a:r>
            <a:r>
              <a:rPr lang="en-GB" b="0" baseline="0" dirty="0" smtClean="0"/>
              <a:t> I put all my energy on doing photographs with women but at the same time, I was photographing me all through my career.</a:t>
            </a:r>
            <a:endParaRPr lang="en-GB" dirty="0"/>
          </a:p>
        </p:txBody>
      </p:sp>
      <p:sp>
        <p:nvSpPr>
          <p:cNvPr id="4" name="Slide Number Placeholder 3"/>
          <p:cNvSpPr>
            <a:spLocks noGrp="1"/>
          </p:cNvSpPr>
          <p:nvPr>
            <p:ph type="sldNum" sz="quarter" idx="10"/>
          </p:nvPr>
        </p:nvSpPr>
        <p:spPr/>
        <p:txBody>
          <a:bodyPr/>
          <a:lstStyle/>
          <a:p>
            <a:fld id="{C0EE4256-F962-4D42-9D57-42BB10BE9E60}" type="slidenum">
              <a:rPr lang="en-GB" smtClean="0"/>
              <a:t>7</a:t>
            </a:fld>
            <a:endParaRPr lang="en-GB"/>
          </a:p>
        </p:txBody>
      </p:sp>
    </p:spTree>
    <p:extLst>
      <p:ext uri="{BB962C8B-B14F-4D97-AF65-F5344CB8AC3E}">
        <p14:creationId xmlns:p14="http://schemas.microsoft.com/office/powerpoint/2010/main" val="83036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for the girls!   Note the lighting…</a:t>
            </a:r>
            <a:endParaRPr lang="en-GB" dirty="0"/>
          </a:p>
        </p:txBody>
      </p:sp>
      <p:sp>
        <p:nvSpPr>
          <p:cNvPr id="4" name="Slide Number Placeholder 3"/>
          <p:cNvSpPr>
            <a:spLocks noGrp="1"/>
          </p:cNvSpPr>
          <p:nvPr>
            <p:ph type="sldNum" sz="quarter" idx="10"/>
          </p:nvPr>
        </p:nvSpPr>
        <p:spPr/>
        <p:txBody>
          <a:bodyPr/>
          <a:lstStyle/>
          <a:p>
            <a:fld id="{C0EE4256-F962-4D42-9D57-42BB10BE9E60}" type="slidenum">
              <a:rPr lang="en-GB" smtClean="0"/>
              <a:t>8</a:t>
            </a:fld>
            <a:endParaRPr lang="en-GB"/>
          </a:p>
        </p:txBody>
      </p:sp>
    </p:spTree>
    <p:extLst>
      <p:ext uri="{BB962C8B-B14F-4D97-AF65-F5344CB8AC3E}">
        <p14:creationId xmlns:p14="http://schemas.microsoft.com/office/powerpoint/2010/main" val="188536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6611F6-06C2-4B2B-8BC4-F781E5A02104}" type="datetimeFigureOut">
              <a:rPr lang="en-GB" smtClean="0"/>
              <a:t>08/04/2015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102952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6611F6-06C2-4B2B-8BC4-F781E5A02104}" type="datetimeFigureOut">
              <a:rPr lang="en-GB" smtClean="0"/>
              <a:t>08/04/2015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36752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6611F6-06C2-4B2B-8BC4-F781E5A02104}" type="datetimeFigureOut">
              <a:rPr lang="en-GB" smtClean="0"/>
              <a:t>08/04/2015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384443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6611F6-06C2-4B2B-8BC4-F781E5A02104}" type="datetimeFigureOut">
              <a:rPr lang="en-GB" smtClean="0"/>
              <a:t>08/04/2015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3530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611F6-06C2-4B2B-8BC4-F781E5A02104}" type="datetimeFigureOut">
              <a:rPr lang="en-GB" smtClean="0"/>
              <a:t>08/04/2015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66393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6611F6-06C2-4B2B-8BC4-F781E5A02104}" type="datetimeFigureOut">
              <a:rPr lang="en-GB" smtClean="0"/>
              <a:t>08/04/2015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14176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6611F6-06C2-4B2B-8BC4-F781E5A02104}" type="datetimeFigureOut">
              <a:rPr lang="en-GB" smtClean="0"/>
              <a:t>08/04/2015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22548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6611F6-06C2-4B2B-8BC4-F781E5A02104}" type="datetimeFigureOut">
              <a:rPr lang="en-GB" smtClean="0"/>
              <a:t>08/04/2015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278444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611F6-06C2-4B2B-8BC4-F781E5A02104}" type="datetimeFigureOut">
              <a:rPr lang="en-GB" smtClean="0"/>
              <a:t>08/04/2015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312077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611F6-06C2-4B2B-8BC4-F781E5A02104}" type="datetimeFigureOut">
              <a:rPr lang="en-GB" smtClean="0"/>
              <a:t>08/04/2015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419654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611F6-06C2-4B2B-8BC4-F781E5A02104}" type="datetimeFigureOut">
              <a:rPr lang="en-GB" smtClean="0"/>
              <a:t>08/04/2015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CCF5-F538-4AF8-85A0-AB6F3D1EEA5E}" type="slidenum">
              <a:rPr lang="en-GB" smtClean="0"/>
              <a:t>‹#›</a:t>
            </a:fld>
            <a:endParaRPr lang="en-GB"/>
          </a:p>
        </p:txBody>
      </p:sp>
    </p:spTree>
    <p:extLst>
      <p:ext uri="{BB962C8B-B14F-4D97-AF65-F5344CB8AC3E}">
        <p14:creationId xmlns:p14="http://schemas.microsoft.com/office/powerpoint/2010/main" val="105922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611F6-06C2-4B2B-8BC4-F781E5A02104}" type="datetimeFigureOut">
              <a:rPr lang="en-GB" smtClean="0"/>
              <a:t>08/04/2015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0CCF5-F538-4AF8-85A0-AB6F3D1EEA5E}" type="slidenum">
              <a:rPr lang="en-GB" smtClean="0"/>
              <a:t>‹#›</a:t>
            </a:fld>
            <a:endParaRPr lang="en-GB"/>
          </a:p>
        </p:txBody>
      </p:sp>
    </p:spTree>
    <p:extLst>
      <p:ext uri="{BB962C8B-B14F-4D97-AF65-F5344CB8AC3E}">
        <p14:creationId xmlns:p14="http://schemas.microsoft.com/office/powerpoint/2010/main" val="204826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788640"/>
          </a:xfrm>
        </p:spPr>
        <p:txBody>
          <a:bodyPr>
            <a:normAutofit/>
          </a:bodyPr>
          <a:lstStyle/>
          <a:p>
            <a:pPr algn="ctr"/>
            <a:r>
              <a:rPr lang="en-GB" sz="4000" dirty="0" smtClean="0"/>
              <a:t>Mario </a:t>
            </a:r>
            <a:r>
              <a:rPr lang="en-GB" sz="4000" dirty="0" err="1" smtClean="0"/>
              <a:t>Testino</a:t>
            </a:r>
            <a:endParaRPr lang="en-GB" sz="40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0444" r="10444"/>
          <a:stretch>
            <a:fillRect/>
          </a:stretch>
        </p:blipFill>
        <p:spPr/>
      </p:pic>
      <p:sp>
        <p:nvSpPr>
          <p:cNvPr id="3" name="Subtitle 2"/>
          <p:cNvSpPr>
            <a:spLocks noGrp="1"/>
          </p:cNvSpPr>
          <p:nvPr>
            <p:ph type="body" sz="half" idx="2"/>
          </p:nvPr>
        </p:nvSpPr>
        <p:spPr>
          <a:xfrm>
            <a:off x="1763688" y="5805264"/>
            <a:ext cx="5486400" cy="509934"/>
          </a:xfrm>
        </p:spPr>
        <p:txBody>
          <a:bodyPr/>
          <a:lstStyle/>
          <a:p>
            <a:pPr algn="ctr"/>
            <a:r>
              <a:rPr lang="en-GB" dirty="0" smtClean="0"/>
              <a:t>Celebrity photographs in Black and White</a:t>
            </a:r>
            <a:endParaRPr lang="en-GB" dirty="0"/>
          </a:p>
        </p:txBody>
      </p:sp>
    </p:spTree>
    <p:extLst>
      <p:ext uri="{BB962C8B-B14F-4D97-AF65-F5344CB8AC3E}">
        <p14:creationId xmlns:p14="http://schemas.microsoft.com/office/powerpoint/2010/main" val="3099437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5661248"/>
            <a:ext cx="5486400" cy="566738"/>
          </a:xfrm>
        </p:spPr>
        <p:txBody>
          <a:bodyPr/>
          <a:lstStyle/>
          <a:p>
            <a:pPr algn="ctr"/>
            <a:r>
              <a:rPr lang="en-GB" dirty="0" smtClean="0"/>
              <a:t>Princess Diana - 1997</a:t>
            </a:r>
            <a:endParaRPr lang="en-GB"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337" r="5337"/>
          <a:stretch>
            <a:fillRect/>
          </a:stretch>
        </p:blipFill>
        <p:spPr>
          <a:xfrm>
            <a:off x="1115616" y="332656"/>
            <a:ext cx="6912768" cy="5184576"/>
          </a:xfrm>
        </p:spPr>
      </p:pic>
    </p:spTree>
    <p:extLst>
      <p:ext uri="{BB962C8B-B14F-4D97-AF65-F5344CB8AC3E}">
        <p14:creationId xmlns:p14="http://schemas.microsoft.com/office/powerpoint/2010/main" val="332552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661248"/>
            <a:ext cx="5486400" cy="566738"/>
          </a:xfrm>
        </p:spPr>
        <p:txBody>
          <a:bodyPr/>
          <a:lstStyle/>
          <a:p>
            <a:pPr algn="ctr"/>
            <a:r>
              <a:rPr lang="en-GB" dirty="0" smtClean="0"/>
              <a:t>Angelina Jolie - 2004</a:t>
            </a:r>
            <a:endParaRPr lang="en-GB"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556" r="5556"/>
          <a:stretch>
            <a:fillRect/>
          </a:stretch>
        </p:blipFill>
        <p:spPr>
          <a:xfrm>
            <a:off x="1187624" y="692696"/>
            <a:ext cx="6923319" cy="5192489"/>
          </a:xfrm>
        </p:spPr>
      </p:pic>
    </p:spTree>
    <p:extLst>
      <p:ext uri="{BB962C8B-B14F-4D97-AF65-F5344CB8AC3E}">
        <p14:creationId xmlns:p14="http://schemas.microsoft.com/office/powerpoint/2010/main" val="153683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83141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5661248"/>
            <a:ext cx="5486400" cy="566738"/>
          </a:xfrm>
        </p:spPr>
        <p:txBody>
          <a:bodyPr/>
          <a:lstStyle/>
          <a:p>
            <a:pPr algn="ctr"/>
            <a:r>
              <a:rPr lang="en-GB" dirty="0" smtClean="0"/>
              <a:t>Jennifer Lopez - 2010</a:t>
            </a:r>
            <a:endParaRPr lang="en-GB"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417" r="5417"/>
          <a:stretch>
            <a:fillRect/>
          </a:stretch>
        </p:blipFill>
        <p:spPr>
          <a:xfrm>
            <a:off x="1259632" y="620688"/>
            <a:ext cx="6451104" cy="4838328"/>
          </a:xfrm>
        </p:spPr>
      </p:pic>
    </p:spTree>
    <p:extLst>
      <p:ext uri="{BB962C8B-B14F-4D97-AF65-F5344CB8AC3E}">
        <p14:creationId xmlns:p14="http://schemas.microsoft.com/office/powerpoint/2010/main" val="423432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Kate Moss &amp; Mario </a:t>
            </a:r>
            <a:r>
              <a:rPr lang="en-GB" dirty="0" err="1" smtClean="0"/>
              <a:t>Testino</a:t>
            </a:r>
            <a:endParaRPr lang="en-GB" dirty="0"/>
          </a:p>
        </p:txBody>
      </p:sp>
      <p:sp>
        <p:nvSpPr>
          <p:cNvPr id="4" name="Text Placeholder 3"/>
          <p:cNvSpPr>
            <a:spLocks noGrp="1"/>
          </p:cNvSpPr>
          <p:nvPr>
            <p:ph type="body" sz="half" idx="2"/>
          </p:nvPr>
        </p:nvSpPr>
        <p:spPr>
          <a:xfrm>
            <a:off x="1259632" y="5589240"/>
            <a:ext cx="6624736" cy="581942"/>
          </a:xfrm>
        </p:spPr>
        <p:txBody>
          <a:bodyPr/>
          <a:lstStyle/>
          <a:p>
            <a:pPr algn="ctr"/>
            <a:r>
              <a:rPr lang="en-GB" dirty="0" smtClean="0"/>
              <a:t>His book “Kate Moss by Mario </a:t>
            </a:r>
            <a:r>
              <a:rPr lang="en-GB" dirty="0" err="1" smtClean="0"/>
              <a:t>Testino</a:t>
            </a:r>
            <a:r>
              <a:rPr lang="en-GB" dirty="0" smtClean="0"/>
              <a:t>” is </a:t>
            </a:r>
            <a:r>
              <a:rPr lang="en-GB" b="0" dirty="0" smtClean="0"/>
              <a:t>his tribute to his greatest muse. </a:t>
            </a:r>
            <a:endParaRPr lang="en-GB"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2749" r="2749"/>
          <a:stretch>
            <a:fillRect/>
          </a:stretch>
        </p:blipFill>
        <p:spPr>
          <a:xfrm>
            <a:off x="683568" y="548680"/>
            <a:ext cx="7777163" cy="4114800"/>
          </a:xfrm>
        </p:spPr>
      </p:pic>
    </p:spTree>
    <p:extLst>
      <p:ext uri="{BB962C8B-B14F-4D97-AF65-F5344CB8AC3E}">
        <p14:creationId xmlns:p14="http://schemas.microsoft.com/office/powerpoint/2010/main" val="135950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Brotherly shot of Keith Richard and Mick Jagger</a:t>
            </a:r>
            <a:endParaRPr lang="en-GB"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0000" r="10000"/>
          <a:stretch>
            <a:fillRect/>
          </a:stretch>
        </p:blipFill>
        <p:spPr/>
      </p:pic>
      <p:sp>
        <p:nvSpPr>
          <p:cNvPr id="4" name="Text Placeholder 3"/>
          <p:cNvSpPr>
            <a:spLocks noGrp="1"/>
          </p:cNvSpPr>
          <p:nvPr>
            <p:ph type="body" sz="half" idx="2"/>
          </p:nvPr>
        </p:nvSpPr>
        <p:spPr>
          <a:xfrm>
            <a:off x="1835696" y="5517232"/>
            <a:ext cx="5486400" cy="437926"/>
          </a:xfrm>
        </p:spPr>
        <p:txBody>
          <a:bodyPr/>
          <a:lstStyle/>
          <a:p>
            <a:pPr algn="ctr"/>
            <a:r>
              <a:rPr lang="en-GB" dirty="0" smtClean="0"/>
              <a:t>From “Sir” by Mario </a:t>
            </a:r>
            <a:r>
              <a:rPr lang="en-GB" dirty="0" err="1" smtClean="0"/>
              <a:t>Testino</a:t>
            </a:r>
            <a:r>
              <a:rPr lang="en-GB" dirty="0" smtClean="0"/>
              <a:t> published in 2015</a:t>
            </a:r>
            <a:endParaRPr lang="en-GB" dirty="0"/>
          </a:p>
        </p:txBody>
      </p:sp>
    </p:spTree>
    <p:extLst>
      <p:ext uri="{BB962C8B-B14F-4D97-AF65-F5344CB8AC3E}">
        <p14:creationId xmlns:p14="http://schemas.microsoft.com/office/powerpoint/2010/main" val="155442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Roger Federer as seen  in “Sir”</a:t>
            </a:r>
            <a:endParaRPr lang="en-GB" dirty="0"/>
          </a:p>
        </p:txBody>
      </p:sp>
      <p:sp>
        <p:nvSpPr>
          <p:cNvPr id="4" name="Text Placeholder 3"/>
          <p:cNvSpPr>
            <a:spLocks noGrp="1"/>
          </p:cNvSpPr>
          <p:nvPr>
            <p:ph type="body" sz="half" idx="2"/>
          </p:nvPr>
        </p:nvSpPr>
        <p:spPr/>
        <p:txBody>
          <a:bodyPr>
            <a:normAutofit/>
          </a:bodyPr>
          <a:lstStyle/>
          <a:p>
            <a:r>
              <a:rPr lang="en-GB" dirty="0"/>
              <a:t> “I have always tried to give the sensation that you are getting special proximity to the subjects in my pictures, that you are getting to know what it is like to be right there with this amazing </a:t>
            </a:r>
            <a:r>
              <a:rPr lang="en-GB" dirty="0" smtClean="0"/>
              <a:t>person.”</a:t>
            </a:r>
            <a:endParaRPr lang="en-GB" dirty="0"/>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14" r="714"/>
          <a:stretch>
            <a:fillRect/>
          </a:stretch>
        </p:blipFill>
        <p:spPr>
          <a:xfrm>
            <a:off x="3059113" y="612775"/>
            <a:ext cx="3025775" cy="4114800"/>
          </a:xfrm>
        </p:spPr>
      </p:pic>
    </p:spTree>
    <p:extLst>
      <p:ext uri="{BB962C8B-B14F-4D97-AF65-F5344CB8AC3E}">
        <p14:creationId xmlns:p14="http://schemas.microsoft.com/office/powerpoint/2010/main" val="287918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356</Words>
  <Application>Microsoft Office PowerPoint</Application>
  <PresentationFormat>On-screen Show (4:3)</PresentationFormat>
  <Paragraphs>27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Mario Testino</vt:lpstr>
      <vt:lpstr>Princess Diana - 1997</vt:lpstr>
      <vt:lpstr>Angelina Jolie - 2004</vt:lpstr>
      <vt:lpstr>PowerPoint Presentation</vt:lpstr>
      <vt:lpstr>Jennifer Lopez - 2010</vt:lpstr>
      <vt:lpstr>Kate Moss &amp; Mario Testino</vt:lpstr>
      <vt:lpstr>Brotherly shot of Keith Richard and Mick Jagger</vt:lpstr>
      <vt:lpstr>Roger Federer as seen  in “Sir”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Mario Testino</dc:title>
  <dc:creator>Catherine Sargent</dc:creator>
  <cp:lastModifiedBy>Joy Watson</cp:lastModifiedBy>
  <cp:revision>20</cp:revision>
  <dcterms:created xsi:type="dcterms:W3CDTF">2015-04-06T16:15:58Z</dcterms:created>
  <dcterms:modified xsi:type="dcterms:W3CDTF">2015-04-08T09:47:43Z</dcterms:modified>
</cp:coreProperties>
</file>